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34D"/>
    <a:srgbClr val="DA02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hyperlink" Target="https://goodgoodsbook.com/dem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1883410"/>
          </a:xfrm>
        </p:spPr>
        <p:txBody>
          <a:bodyPr/>
          <a:p>
            <a:r>
              <a:rPr lang="en-US" altLang="zh-CN">
                <a:solidFill>
                  <a:srgbClr val="DA020C"/>
                </a:solidFill>
                <a:latin typeface="Comic Sans MS" panose="030F0702030302020204" charset="0"/>
                <a:cs typeface="Comic Sans MS" panose="030F0702030302020204" charset="0"/>
              </a:rPr>
              <a:t>JRoll</a:t>
            </a:r>
            <a:r>
              <a:rPr lang="zh-CN" altLang="en-US">
                <a:latin typeface="【何尼玛】土肥圆" panose="040F0700000000000000" charset="-122"/>
                <a:ea typeface="【何尼玛】土肥圆" panose="040F0700000000000000" charset="-122"/>
              </a:rPr>
              <a:t>大烩</a:t>
            </a:r>
            <a:endParaRPr lang="zh-CN" altLang="en-US">
              <a:latin typeface="【何尼玛】土肥圆" panose="040F0700000000000000" charset="-122"/>
              <a:ea typeface="【何尼玛】土肥圆" panose="040F0700000000000000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574415"/>
            <a:ext cx="9144000" cy="1683385"/>
          </a:xfrm>
        </p:spPr>
        <p:txBody>
          <a:bodyPr/>
          <a:p>
            <a:r>
              <a:rPr lang="zh-CN" altLang="en-US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作者：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修半桶电脑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00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2018-12-05</a:t>
            </a:r>
            <a:endParaRPr lang="en-US" altLang="zh-CN" sz="200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 descr="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10" y="212725"/>
            <a:ext cx="812800" cy="812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54760" y="654050"/>
            <a:ext cx="10109200" cy="46951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34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一、JRoll是什么？在哪里用得上？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34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二、JRoll和IScroll有什么不一样？为什么JRoll的体积可以比IScroll少那么多？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34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三、JRoll的滑动原理是什么？为什么我总是滑上去又自动弹回来？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34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四、除了</a:t>
            </a:r>
            <a:r>
              <a:rPr lang="en-US" altLang="zh-CN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</a:t>
            </a: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官网上的一些例子以外，JRoll有没有真实的生产项目在用？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65785" y="1284605"/>
            <a:ext cx="11060430" cy="25946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60000"/>
              </a:lnSpc>
            </a:pPr>
            <a:r>
              <a:rPr lang="zh-CN" altLang="en-US" sz="22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【官方描述】</a:t>
            </a:r>
            <a:endParaRPr lang="zh-CN" altLang="en-US" sz="22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60000"/>
              </a:lnSpc>
            </a:pPr>
            <a:endParaRPr lang="zh-CN" altLang="en-US" sz="22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21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JRoll，一款能滚起上万条数据，具有滑动加速、回弹、缩放、滚动条、滑动事件等功能，兼容CommonJS/AMD/CMD模块规范，开源，免费的轻量级html5滚动插件。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026160" y="1036955"/>
            <a:ext cx="4222115" cy="6286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26160" y="1665605"/>
            <a:ext cx="4221480" cy="34042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26160" y="5069840"/>
            <a:ext cx="4221480" cy="63944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668270" y="1167130"/>
            <a:ext cx="83947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header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2668270" y="2862580"/>
            <a:ext cx="8375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bodyer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2759075" y="5205095"/>
            <a:ext cx="7569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footer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6038215" y="1036955"/>
            <a:ext cx="55283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纯</a:t>
            </a:r>
            <a:r>
              <a:rPr lang="en-US" altLang="zh-CN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div</a:t>
            </a: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内滚动可能会出现以下几个问题：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038215" y="2071370"/>
            <a:ext cx="5279390" cy="2934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40000"/>
              </a:lnSpc>
            </a:pPr>
            <a:r>
              <a:rPr lang="zh-CN" altLang="en-US" sz="220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一、没有滚动条</a:t>
            </a:r>
            <a:endParaRPr lang="zh-CN" altLang="en-US" sz="220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40000"/>
              </a:lnSpc>
            </a:pPr>
            <a:endParaRPr lang="zh-CN" altLang="en-US" sz="220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40000"/>
              </a:lnSpc>
            </a:pPr>
            <a:r>
              <a:rPr lang="zh-CN" altLang="en-US" sz="220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二、滑动生硬，拖一下动一下</a:t>
            </a:r>
            <a:endParaRPr lang="zh-CN" altLang="en-US" sz="220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40000"/>
              </a:lnSpc>
            </a:pPr>
            <a:endParaRPr lang="zh-CN" altLang="en-US" sz="220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40000"/>
              </a:lnSpc>
            </a:pPr>
            <a:r>
              <a:rPr lang="zh-CN" altLang="en-US" sz="220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三、与原生滑动事件冲突，想滑动内容却触发了上下回弹</a:t>
            </a:r>
            <a:endParaRPr lang="zh-CN" altLang="en-US" sz="220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93420" y="453390"/>
            <a:ext cx="30441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JRoll在哪里用得上？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6" name="图片 5" descr="timg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3805" y="1529715"/>
            <a:ext cx="2340610" cy="4162425"/>
          </a:xfrm>
          <a:prstGeom prst="rect">
            <a:avLst/>
          </a:prstGeom>
        </p:spPr>
      </p:pic>
      <p:pic>
        <p:nvPicPr>
          <p:cNvPr id="9" name="图片 8" descr="timg 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1529715"/>
            <a:ext cx="2340610" cy="4162425"/>
          </a:xfrm>
          <a:prstGeom prst="rect">
            <a:avLst/>
          </a:prstGeom>
        </p:spPr>
      </p:pic>
      <p:pic>
        <p:nvPicPr>
          <p:cNvPr id="10" name="图片 9" descr="timg (2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5020" y="1530350"/>
            <a:ext cx="2496185" cy="41617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44525" y="405130"/>
            <a:ext cx="42672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和 IScroll 有什么区别？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86280" y="1261110"/>
            <a:ext cx="8341360" cy="47999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滑动算法不一样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IScroll 支持用 tra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sition 和 requestAnimationFrame 两种滑动方式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只支持 requestAnimationFrame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API 有些不一样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很大程度上与 IScroll 保持一致的api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，但还是有一些不一样</a:t>
            </a:r>
            <a:endParaRPr lang="en-US" altLang="zh-CN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兼容性不一样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IScroll 兼容 PC ，JRoll 只打算在移动端上使用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代码结构不一样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的下拉刷新是以插件形式存在，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IScroll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的下拉刷新是另构建一个新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l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文件，所以 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更容易扩展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44525" y="405130"/>
            <a:ext cx="374459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JRoll 的滑动原理是什么？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42315" y="1358265"/>
            <a:ext cx="3397885" cy="298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925830" y="1560830"/>
            <a:ext cx="3011805" cy="45948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761365" y="4118610"/>
            <a:ext cx="3320415" cy="2222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998980" y="2665730"/>
            <a:ext cx="86487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scroller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1899920" y="1251585"/>
            <a:ext cx="963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wrapper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4874260" y="1355090"/>
            <a:ext cx="28962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6个步骤：</a:t>
            </a:r>
            <a:endParaRPr lang="en-US" altLang="zh-CN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96790" y="1723390"/>
            <a:ext cx="6621145" cy="40767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一、引入 jroll.js 注册 document 的 touch 事件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二、new JRoll 对象，记录每个实例的滑动状态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三、touchstart 事件记录初次位置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四、touchmove 事件计算移动距离，用 translate 移动 scroller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五、touchend 事件计算滑动距离和滑动时间执行惯性滑动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2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六、判断滑动边界，执行回弹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44525" y="405130"/>
            <a:ext cx="3840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内容显示不完整的问题排查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92150" y="1441450"/>
            <a:ext cx="3397885" cy="2982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875665" y="1644015"/>
            <a:ext cx="3011805" cy="25571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958975" y="2738120"/>
            <a:ext cx="86487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scroller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1849755" y="1334770"/>
            <a:ext cx="963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wrapper</a:t>
            </a:r>
            <a:endParaRPr lang="en-US" altLang="zh-CN"/>
          </a:p>
        </p:txBody>
      </p:sp>
      <p:sp>
        <p:nvSpPr>
          <p:cNvPr id="11" name="文本框 10"/>
          <p:cNvSpPr txBox="1"/>
          <p:nvPr/>
        </p:nvSpPr>
        <p:spPr>
          <a:xfrm>
            <a:off x="1061720" y="1845945"/>
            <a:ext cx="1097280" cy="42462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>
                <a:solidFill>
                  <a:srgbClr val="C00000"/>
                </a:solidFill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  <a:sym typeface="+mn-ea"/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  <a:sym typeface="+mn-ea"/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>
              <a:solidFill>
                <a:srgbClr val="C00000"/>
              </a:solidFill>
              <a:sym typeface="+mn-ea"/>
            </a:endParaRPr>
          </a:p>
          <a:p>
            <a:pPr algn="l"/>
            <a:r>
              <a:rPr lang="zh-CN" altLang="en-US">
                <a:solidFill>
                  <a:srgbClr val="C00000"/>
                </a:solidFill>
                <a:sym typeface="+mn-ea"/>
              </a:rPr>
              <a:t>文本内容</a:t>
            </a:r>
            <a:endParaRPr lang="zh-CN" altLang="en-US"/>
          </a:p>
          <a:p>
            <a:endParaRPr lang="zh-CN" altLang="en-US"/>
          </a:p>
        </p:txBody>
      </p:sp>
      <p:sp>
        <p:nvSpPr>
          <p:cNvPr id="252" name=" 252"/>
          <p:cNvSpPr/>
          <p:nvPr/>
        </p:nvSpPr>
        <p:spPr>
          <a:xfrm rot="2580000">
            <a:off x="-748030" y="1237615"/>
            <a:ext cx="6158865" cy="5830570"/>
          </a:xfrm>
          <a:prstGeom prst="mathPlus">
            <a:avLst>
              <a:gd name="adj1" fmla="val 9220"/>
            </a:avLst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890770" y="898525"/>
            <a:ext cx="6771640" cy="1241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7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一、检查 wrapper 的高度是否与 scroller 的高度一致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70000"/>
              </a:lnSpc>
            </a:pPr>
            <a:r>
              <a:rPr lang="zh-CN" altLang="en-US" sz="2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二、执行一下 refresh 来看一看是否就正常了</a:t>
            </a:r>
            <a:endParaRPr lang="zh-CN" altLang="en-US" sz="2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" name="图片 12" descr="TIM截图201812051454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6025" y="2450465"/>
            <a:ext cx="5666105" cy="37452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236720" y="5750560"/>
            <a:ext cx="4297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solidFill>
                  <a:schemeClr val="bg2">
                    <a:lumMod val="9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本节目由</a:t>
            </a:r>
            <a:r>
              <a:rPr lang="zh-CN" altLang="en-US">
                <a:solidFill>
                  <a:srgbClr val="FBA34D"/>
                </a:solidFill>
                <a:latin typeface="微软雅黑" panose="020B0503020204020204" charset="-122"/>
                <a:ea typeface="微软雅黑" panose="020B0503020204020204" charset="-122"/>
              </a:rPr>
              <a:t>好货记进销存</a:t>
            </a:r>
            <a:r>
              <a:rPr lang="zh-CN" altLang="en-US">
                <a:solidFill>
                  <a:schemeClr val="bg2">
                    <a:lumMod val="9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独家冠名赞助播出</a:t>
            </a:r>
            <a:endParaRPr lang="zh-CN" altLang="en-US">
              <a:solidFill>
                <a:schemeClr val="bg2">
                  <a:lumMod val="9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08835" y="4032250"/>
            <a:ext cx="85534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好货记进销存演示地址：</a:t>
            </a:r>
            <a:r>
              <a:rPr lang="zh-CN" altLang="en-US" sz="2400">
                <a:hlinkClick r:id="rId1" tooltip="" action="ppaction://hlinkfile"/>
              </a:rPr>
              <a:t>https://goodgoodsbook.com/demo.html</a:t>
            </a:r>
            <a:endParaRPr lang="zh-CN" altLang="en-US" sz="2400"/>
          </a:p>
        </p:txBody>
      </p:sp>
      <p:pic>
        <p:nvPicPr>
          <p:cNvPr id="6" name="图片 5" descr="好货记-logo_2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935355"/>
            <a:ext cx="2438400" cy="243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1030</Words>
  <Application>WPS 演示</Application>
  <PresentationFormat>宽屏</PresentationFormat>
  <Paragraphs>88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Comic Sans MS</vt:lpstr>
      <vt:lpstr>【何尼玛】土肥圆</vt:lpstr>
      <vt:lpstr>微软雅黑</vt:lpstr>
      <vt:lpstr>Arial Unicode MS</vt:lpstr>
      <vt:lpstr>Calibri Light</vt:lpstr>
      <vt:lpstr>Calibri</vt:lpstr>
      <vt:lpstr>仿宋</vt:lpstr>
      <vt:lpstr>微软雅黑 Light</vt:lpstr>
      <vt:lpstr>Office 主题</vt:lpstr>
      <vt:lpstr>JRoll大烩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终天霸主</cp:lastModifiedBy>
  <cp:revision>12</cp:revision>
  <dcterms:created xsi:type="dcterms:W3CDTF">2018-12-02T09:35:00Z</dcterms:created>
  <dcterms:modified xsi:type="dcterms:W3CDTF">2018-12-05T09:12:50Z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2052-10.1.0.7670</vt:lpwstr>
  </property>
</Properties>
</file>